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57" r:id="rId4"/>
    <p:sldId id="273" r:id="rId5"/>
    <p:sldId id="270" r:id="rId6"/>
    <p:sldId id="260" r:id="rId7"/>
    <p:sldId id="274" r:id="rId8"/>
    <p:sldId id="258" r:id="rId9"/>
    <p:sldId id="263" r:id="rId10"/>
    <p:sldId id="266" r:id="rId11"/>
    <p:sldId id="264" r:id="rId12"/>
    <p:sldId id="272" r:id="rId13"/>
    <p:sldId id="265" r:id="rId14"/>
    <p:sldId id="271" r:id="rId15"/>
    <p:sldId id="261" r:id="rId16"/>
    <p:sldId id="262" r:id="rId17"/>
    <p:sldId id="267" r:id="rId18"/>
    <p:sldId id="275" r:id="rId19"/>
    <p:sldId id="268" r:id="rId20"/>
    <p:sldId id="269" r:id="rId21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84" y="-12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279E0B-189A-46E7-9887-208ECB0F76CF}" type="datetimeFigureOut">
              <a:rPr lang="fr-FR" smtClean="0"/>
              <a:t>16/10/2013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47D06-2F62-4758-A3CD-9066609C6B1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00192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279E0B-189A-46E7-9887-208ECB0F76CF}" type="datetimeFigureOut">
              <a:rPr lang="fr-FR" smtClean="0"/>
              <a:t>16/10/2013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47D06-2F62-4758-A3CD-9066609C6B1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93832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279E0B-189A-46E7-9887-208ECB0F76CF}" type="datetimeFigureOut">
              <a:rPr lang="fr-FR" smtClean="0"/>
              <a:t>16/10/2013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47D06-2F62-4758-A3CD-9066609C6B1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007431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279E0B-189A-46E7-9887-208ECB0F76CF}" type="datetimeFigureOut">
              <a:rPr lang="fr-FR" smtClean="0"/>
              <a:t>16/10/2013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47D06-2F62-4758-A3CD-9066609C6B1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62235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279E0B-189A-46E7-9887-208ECB0F76CF}" type="datetimeFigureOut">
              <a:rPr lang="fr-FR" smtClean="0"/>
              <a:t>16/10/2013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47D06-2F62-4758-A3CD-9066609C6B1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883448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279E0B-189A-46E7-9887-208ECB0F76CF}" type="datetimeFigureOut">
              <a:rPr lang="fr-FR" smtClean="0"/>
              <a:t>16/10/2013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47D06-2F62-4758-A3CD-9066609C6B1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952720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279E0B-189A-46E7-9887-208ECB0F76CF}" type="datetimeFigureOut">
              <a:rPr lang="fr-FR" smtClean="0"/>
              <a:t>16/10/2013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47D06-2F62-4758-A3CD-9066609C6B1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442815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279E0B-189A-46E7-9887-208ECB0F76CF}" type="datetimeFigureOut">
              <a:rPr lang="fr-FR" smtClean="0"/>
              <a:t>16/10/2013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47D06-2F62-4758-A3CD-9066609C6B1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023240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279E0B-189A-46E7-9887-208ECB0F76CF}" type="datetimeFigureOut">
              <a:rPr lang="fr-FR" smtClean="0"/>
              <a:t>16/10/2013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47D06-2F62-4758-A3CD-9066609C6B1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743830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279E0B-189A-46E7-9887-208ECB0F76CF}" type="datetimeFigureOut">
              <a:rPr lang="fr-FR" smtClean="0"/>
              <a:t>16/10/2013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47D06-2F62-4758-A3CD-9066609C6B1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795719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279E0B-189A-46E7-9887-208ECB0F76CF}" type="datetimeFigureOut">
              <a:rPr lang="fr-FR" smtClean="0"/>
              <a:t>16/10/2013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47D06-2F62-4758-A3CD-9066609C6B1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032141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279E0B-189A-46E7-9887-208ECB0F76CF}" type="datetimeFigureOut">
              <a:rPr lang="fr-FR" smtClean="0"/>
              <a:t>16/10/2013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847D06-2F62-4758-A3CD-9066609C6B1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177680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ediafire.com/view/?e8br99035dltrab" TargetMode="External"/><Relationship Id="rId2" Type="http://schemas.openxmlformats.org/officeDocument/2006/relationships/hyperlink" Target="http://www.addmefast.com/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zapier.com/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hyperlink" Target="https://chrome.google.com/webstore/detail/wot/bhmmomiinigofkjcapegjjndpbikblnp/related?hl=fr" TargetMode="Externa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://sourceforge.net/projects/joomscan/" TargetMode="External"/><Relationship Id="rId2" Type="http://schemas.openxmlformats.org/officeDocument/2006/relationships/hyperlink" Target="http://wpscan.org/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://fiverr.com/gigs/xrumer%20blast/#jls_tg=3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 err="1" smtClean="0"/>
              <a:t>Univ</a:t>
            </a:r>
            <a:r>
              <a:rPr lang="fr-FR" dirty="0" smtClean="0"/>
              <a:t>-Rezé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dirty="0" smtClean="0"/>
              <a:t>Une équipe loyale et intègre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97331255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Génération de contenu de qualité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fr-FR" dirty="0" smtClean="0"/>
              <a:t>Génération de contenu à partir de sites étrangers avec remplacement du mot oiseau par </a:t>
            </a:r>
            <a:r>
              <a:rPr lang="fr-FR" dirty="0" err="1" smtClean="0"/>
              <a:t>oizeaurar</a:t>
            </a:r>
            <a:r>
              <a:rPr lang="fr-FR" dirty="0" smtClean="0"/>
              <a:t>.</a:t>
            </a:r>
          </a:p>
          <a:p>
            <a:r>
              <a:rPr lang="fr-FR" dirty="0" smtClean="0"/>
              <a:t>Intégration dans les articles d’images/vidéos depuis des sites étrangers</a:t>
            </a:r>
          </a:p>
          <a:p>
            <a:r>
              <a:rPr lang="fr-FR" dirty="0" smtClean="0"/>
              <a:t>Duplication de commentaires </a:t>
            </a:r>
          </a:p>
          <a:p>
            <a:pPr marL="0" indent="0">
              <a:buNone/>
            </a:pPr>
            <a:r>
              <a:rPr lang="fr-FR" dirty="0" smtClean="0"/>
              <a:t/>
            </a:r>
            <a:br>
              <a:rPr lang="fr-FR" dirty="0" smtClean="0"/>
            </a:br>
            <a:r>
              <a:rPr lang="fr-FR" dirty="0" smtClean="0"/>
              <a:t>=&gt; Ca marche. </a:t>
            </a:r>
            <a:br>
              <a:rPr lang="fr-FR" dirty="0" smtClean="0"/>
            </a:br>
            <a:r>
              <a:rPr lang="fr-FR" dirty="0" smtClean="0"/>
              <a:t>Google juge les contenus originaux et pertinents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68673483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Les réseaux sociaux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fr-FR" dirty="0" smtClean="0"/>
              <a:t>Gagner des </a:t>
            </a:r>
            <a:r>
              <a:rPr lang="fr-FR" dirty="0" err="1" smtClean="0"/>
              <a:t>likes</a:t>
            </a:r>
            <a:r>
              <a:rPr lang="fr-FR" dirty="0" smtClean="0"/>
              <a:t>/vues/cercles/+1 de manière illégale via </a:t>
            </a:r>
            <a:r>
              <a:rPr lang="fr-FR" dirty="0" smtClean="0">
                <a:hlinkClick r:id="rId2"/>
              </a:rPr>
              <a:t>addmefast.com</a:t>
            </a:r>
            <a:endParaRPr lang="fr-FR" dirty="0" smtClean="0"/>
          </a:p>
          <a:p>
            <a:r>
              <a:rPr lang="fr-FR" dirty="0" smtClean="0"/>
              <a:t>Une </a:t>
            </a:r>
            <a:r>
              <a:rPr lang="fr-FR" dirty="0" err="1" smtClean="0"/>
              <a:t>iMacro</a:t>
            </a:r>
            <a:r>
              <a:rPr lang="fr-FR" dirty="0" smtClean="0"/>
              <a:t> (plugin Firefox) permet de gagner des points. Les points sont ensuite </a:t>
            </a:r>
            <a:r>
              <a:rPr lang="fr-FR" dirty="0" err="1" smtClean="0"/>
              <a:t>redispatchés</a:t>
            </a:r>
            <a:r>
              <a:rPr lang="fr-FR" dirty="0" smtClean="0"/>
              <a:t> en signaux sociaux sur nos sites</a:t>
            </a:r>
            <a:r>
              <a:rPr lang="fr-FR" dirty="0" smtClean="0"/>
              <a:t>. </a:t>
            </a:r>
            <a:r>
              <a:rPr lang="fr-FR" dirty="0" smtClean="0">
                <a:hlinkClick r:id="rId3"/>
              </a:rPr>
              <a:t>macros</a:t>
            </a:r>
            <a:endParaRPr lang="fr-FR" dirty="0" smtClean="0"/>
          </a:p>
          <a:p>
            <a:endParaRPr lang="fr-FR" dirty="0"/>
          </a:p>
          <a:p>
            <a:pPr>
              <a:buFont typeface="Symbol"/>
              <a:buChar char="Þ"/>
            </a:pPr>
            <a:r>
              <a:rPr lang="fr-FR" dirty="0" smtClean="0"/>
              <a:t>Ca fonctionne (210 </a:t>
            </a:r>
            <a:r>
              <a:rPr lang="fr-FR" dirty="0" err="1" smtClean="0"/>
              <a:t>followers</a:t>
            </a:r>
            <a:r>
              <a:rPr lang="fr-FR" dirty="0" smtClean="0"/>
              <a:t>, 111 cercles, 80 </a:t>
            </a:r>
            <a:r>
              <a:rPr lang="fr-FR" dirty="0" err="1" smtClean="0"/>
              <a:t>likes</a:t>
            </a:r>
            <a:r>
              <a:rPr lang="fr-FR" dirty="0" smtClean="0"/>
              <a:t>)</a:t>
            </a:r>
          </a:p>
          <a:p>
            <a:pPr>
              <a:buFont typeface="Symbol"/>
              <a:buChar char="Þ"/>
            </a:pPr>
            <a:r>
              <a:rPr lang="fr-FR" dirty="0" smtClean="0"/>
              <a:t>Attention au </a:t>
            </a:r>
            <a:r>
              <a:rPr lang="fr-FR" dirty="0" err="1" smtClean="0"/>
              <a:t>blacklistage</a:t>
            </a:r>
            <a:r>
              <a:rPr lang="fr-FR" dirty="0" smtClean="0"/>
              <a:t> (FB si trop de </a:t>
            </a:r>
            <a:r>
              <a:rPr lang="fr-FR" dirty="0" err="1" smtClean="0"/>
              <a:t>likes</a:t>
            </a:r>
            <a:r>
              <a:rPr lang="fr-FR" dirty="0" smtClean="0"/>
              <a:t> dans une courte période)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53432829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Les réseaux sociaux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Un code HTML permet de superposer le </a:t>
            </a:r>
            <a:r>
              <a:rPr lang="fr-FR" dirty="0" err="1" smtClean="0"/>
              <a:t>like</a:t>
            </a:r>
            <a:r>
              <a:rPr lang="fr-FR" dirty="0" smtClean="0"/>
              <a:t> d’une page FB à n’importe quel lien de votre site. L’internaute clique quelque part, il </a:t>
            </a:r>
            <a:r>
              <a:rPr lang="fr-FR" dirty="0" err="1" smtClean="0"/>
              <a:t>like</a:t>
            </a:r>
            <a:r>
              <a:rPr lang="fr-FR" dirty="0" smtClean="0"/>
              <a:t> votre page sans le savoir.</a:t>
            </a:r>
            <a:endParaRPr lang="fr-FR" dirty="0" smtClean="0">
              <a:hlinkClick r:id="rId2"/>
            </a:endParaRPr>
          </a:p>
          <a:p>
            <a:r>
              <a:rPr lang="fr-FR" dirty="0" smtClean="0">
                <a:hlinkClick r:id="rId2"/>
              </a:rPr>
              <a:t>Zapier.com</a:t>
            </a:r>
            <a:r>
              <a:rPr lang="fr-FR" dirty="0" smtClean="0"/>
              <a:t> permet de dupliquer son contenu via le flux RSS sur les réseaux sociaux</a:t>
            </a:r>
          </a:p>
          <a:p>
            <a:r>
              <a:rPr lang="fr-FR" dirty="0" err="1" smtClean="0"/>
              <a:t>Mashup</a:t>
            </a:r>
            <a:r>
              <a:rPr lang="fr-FR" dirty="0" smtClean="0"/>
              <a:t> de différents services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96999772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Youtube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Ajout d’une vidéo de 1 minute qui se recharge en boucle à l’aide d’un plugin Firefox</a:t>
            </a:r>
          </a:p>
          <a:p>
            <a:endParaRPr lang="fr-FR" dirty="0"/>
          </a:p>
          <a:p>
            <a:pPr marL="0" indent="0">
              <a:buNone/>
            </a:pPr>
            <a:r>
              <a:rPr lang="fr-FR" dirty="0" smtClean="0"/>
              <a:t>=&gt; Pas d’impact car 1 seul compte voit la vidéo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06371042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Google Images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Si vous êtes premier, ne modifiez pas vos images. Cela les supprimera de l’index.</a:t>
            </a:r>
          </a:p>
          <a:p>
            <a:endParaRPr lang="fr-FR" dirty="0"/>
          </a:p>
          <a:p>
            <a:pPr marL="0" indent="0">
              <a:buNone/>
            </a:pPr>
            <a:r>
              <a:rPr lang="fr-FR" dirty="0" smtClean="0"/>
              <a:t>=&gt; Impact sur les visites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27277579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Google Local/Places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Ajout de l’organisation sur Google Local</a:t>
            </a:r>
          </a:p>
          <a:p>
            <a:r>
              <a:rPr lang="fr-FR" dirty="0" smtClean="0"/>
              <a:t>Mauvaises notes pour les concurrents et bonnes notes pour nous afin de ressortir en 1</a:t>
            </a:r>
            <a:r>
              <a:rPr lang="fr-FR" baseline="30000" dirty="0" smtClean="0"/>
              <a:t>er</a:t>
            </a:r>
            <a:r>
              <a:rPr lang="fr-FR" dirty="0" smtClean="0"/>
              <a:t>.</a:t>
            </a:r>
          </a:p>
          <a:p>
            <a:r>
              <a:rPr lang="fr-FR" dirty="0" smtClean="0"/>
              <a:t>Suppression des fiches concurrents </a:t>
            </a:r>
          </a:p>
          <a:p>
            <a:endParaRPr lang="fr-FR" dirty="0"/>
          </a:p>
          <a:p>
            <a:pPr marL="0" indent="0">
              <a:buNone/>
            </a:pPr>
            <a:r>
              <a:rPr lang="fr-FR" dirty="0" smtClean="0"/>
              <a:t>=&gt; Pas d’impact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09203671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Dénoncer les sites médiocres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fr-FR" dirty="0" smtClean="0"/>
              <a:t>Web Of Trust est un groupe d’utilisateurs qui permet de savoir dès l’entrée d’un site si il est fiable.</a:t>
            </a:r>
            <a:br>
              <a:rPr lang="fr-FR" dirty="0" smtClean="0"/>
            </a:br>
            <a:endParaRPr lang="fr-FR" dirty="0" smtClean="0"/>
          </a:p>
          <a:p>
            <a:pPr marL="0" indent="0">
              <a:buNone/>
            </a:pPr>
            <a:r>
              <a:rPr lang="fr-FR" dirty="0" smtClean="0">
                <a:hlinkClick r:id="rId2"/>
              </a:rPr>
              <a:t>https://chrome.google.com/webstore/detail/wot/bhmmomiinigofkjcapegjjndpbikblnp/related?hl=fr</a:t>
            </a:r>
            <a:endParaRPr lang="fr-FR" dirty="0" smtClean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 smtClean="0"/>
              <a:t>=&gt;Impact pour les utilisateurs du plugin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22871013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L’attaque aux </a:t>
            </a:r>
            <a:r>
              <a:rPr lang="fr-FR" dirty="0" err="1" smtClean="0"/>
              <a:t>Gravatars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Des commentaires postés à l’aide de compte reliés à wordpress.com permettent d’afficher une image sur le site concurrent. Cette image peut être modifié du jour au lendemain puis dénoncé auprès de Google.</a:t>
            </a:r>
          </a:p>
          <a:p>
            <a:endParaRPr lang="fr-FR" dirty="0"/>
          </a:p>
          <a:p>
            <a:pPr marL="0" indent="0">
              <a:buNone/>
            </a:pPr>
            <a:r>
              <a:rPr lang="fr-FR" dirty="0" smtClean="0"/>
              <a:t>=&gt; Pas ou peu d’impact</a:t>
            </a:r>
            <a:endParaRPr lang="fr-FR" dirty="0"/>
          </a:p>
        </p:txBody>
      </p:sp>
      <p:pic>
        <p:nvPicPr>
          <p:cNvPr id="3074" name="Picture 2" descr="C:\wamp\www\oizeau\porn_surmabranhc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3933056"/>
            <a:ext cx="2970337" cy="25177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4715377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L’attaque par Faux Mail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Attention au faux email interdisant l’utilisation de contenu. Pensez à vérifier l’entête pour trouver le destinataire original.</a:t>
            </a:r>
            <a:endParaRPr lang="fr-FR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5758" y="3212976"/>
            <a:ext cx="7265120" cy="30903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9599944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Les CMS Open Source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Des logiciels comme </a:t>
            </a:r>
            <a:r>
              <a:rPr lang="fr-FR" dirty="0" err="1" smtClean="0">
                <a:hlinkClick r:id="rId2"/>
              </a:rPr>
              <a:t>WPScan</a:t>
            </a:r>
            <a:r>
              <a:rPr lang="fr-FR" dirty="0" smtClean="0"/>
              <a:t>  / </a:t>
            </a:r>
            <a:r>
              <a:rPr lang="fr-FR" dirty="0" err="1" smtClean="0">
                <a:hlinkClick r:id="rId3"/>
              </a:rPr>
              <a:t>Joomscan</a:t>
            </a:r>
            <a:r>
              <a:rPr lang="fr-FR" dirty="0" smtClean="0"/>
              <a:t> permettent de détecter les failles.</a:t>
            </a:r>
          </a:p>
          <a:p>
            <a:r>
              <a:rPr lang="fr-FR" dirty="0" smtClean="0"/>
              <a:t>Ne pas stocker de copie de sa base ou de son site accessible en ligne (même protégé via le robots.txt)</a:t>
            </a:r>
          </a:p>
          <a:p>
            <a:pPr marL="0" indent="0">
              <a:buNone/>
            </a:pPr>
            <a:r>
              <a:rPr lang="fr-FR" dirty="0" smtClean="0"/>
              <a:t/>
            </a:r>
            <a:br>
              <a:rPr lang="fr-FR" dirty="0" smtClean="0"/>
            </a:br>
            <a:endParaRPr lang="fr-FR" dirty="0" smtClean="0"/>
          </a:p>
          <a:p>
            <a:pPr marL="0" indent="0">
              <a:buNone/>
            </a:pPr>
            <a:r>
              <a:rPr lang="fr-FR" dirty="0" smtClean="0"/>
              <a:t>=&gt; Gros danger, on peut tout modifier.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2478416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Nom de domaine équivoque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FR" dirty="0" err="1" smtClean="0"/>
              <a:t>Univ</a:t>
            </a:r>
            <a:r>
              <a:rPr lang="fr-FR" dirty="0" smtClean="0"/>
              <a:t>- indique à Google qu’il peut s’agir d’une université.</a:t>
            </a:r>
          </a:p>
          <a:p>
            <a:endParaRPr lang="fr-FR" dirty="0"/>
          </a:p>
          <a:p>
            <a:pPr>
              <a:buFont typeface="Symbol"/>
              <a:buChar char="Þ"/>
            </a:pPr>
            <a:r>
              <a:rPr lang="fr-FR" dirty="0" smtClean="0"/>
              <a:t>Prime de positionnement au démarrage</a:t>
            </a:r>
          </a:p>
          <a:p>
            <a:pPr>
              <a:buFont typeface="Symbol"/>
              <a:buChar char="Þ"/>
            </a:pPr>
            <a:r>
              <a:rPr lang="fr-FR" dirty="0" smtClean="0"/>
              <a:t>Danger sur le long terme ?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9742292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Comment protéger </a:t>
            </a:r>
            <a:r>
              <a:rPr lang="fr-FR" dirty="0" err="1" smtClean="0"/>
              <a:t>Wordpress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fr-FR" dirty="0"/>
              <a:t>Voici quelques conseils pour sécuriser le CMS:</a:t>
            </a:r>
            <a:endParaRPr lang="fr-FR" dirty="0" smtClean="0">
              <a:effectLst/>
            </a:endParaRPr>
          </a:p>
          <a:p>
            <a:r>
              <a:rPr lang="fr-FR" dirty="0"/>
              <a:t>Changer le login par défaut: pas </a:t>
            </a:r>
            <a:r>
              <a:rPr lang="fr-FR" dirty="0" err="1"/>
              <a:t>admin</a:t>
            </a:r>
            <a:r>
              <a:rPr lang="fr-FR" dirty="0"/>
              <a:t> </a:t>
            </a:r>
            <a:r>
              <a:rPr lang="fr-FR" dirty="0" smtClean="0"/>
              <a:t>(sinon risque d’attaque </a:t>
            </a:r>
            <a:r>
              <a:rPr lang="fr-FR" dirty="0"/>
              <a:t>par </a:t>
            </a:r>
            <a:r>
              <a:rPr lang="fr-FR" dirty="0" err="1"/>
              <a:t>Bruteforce</a:t>
            </a:r>
            <a:r>
              <a:rPr lang="fr-FR" dirty="0"/>
              <a:t>)</a:t>
            </a:r>
            <a:endParaRPr lang="fr-FR" dirty="0" smtClean="0">
              <a:effectLst/>
            </a:endParaRPr>
          </a:p>
          <a:p>
            <a:r>
              <a:rPr lang="fr-FR" dirty="0"/>
              <a:t>Ne pas stocker des thèmes ou plugins inutiles (les failles dedans peuvent </a:t>
            </a:r>
            <a:r>
              <a:rPr lang="fr-FR" dirty="0" smtClean="0"/>
              <a:t>être </a:t>
            </a:r>
            <a:r>
              <a:rPr lang="fr-FR" dirty="0"/>
              <a:t>utilisées)</a:t>
            </a:r>
            <a:endParaRPr lang="fr-FR" dirty="0" smtClean="0">
              <a:effectLst/>
            </a:endParaRPr>
          </a:p>
          <a:p>
            <a:r>
              <a:rPr lang="fr-FR" dirty="0"/>
              <a:t>Ne pas conserver le readme.html à la racine (qui indique la version , et donc les </a:t>
            </a:r>
            <a:r>
              <a:rPr lang="fr-FR" dirty="0" smtClean="0"/>
              <a:t>failles</a:t>
            </a:r>
            <a:r>
              <a:rPr lang="fr-FR" dirty="0"/>
              <a:t> </a:t>
            </a:r>
            <a:r>
              <a:rPr lang="fr-FR" dirty="0" smtClean="0"/>
              <a:t>existantes)</a:t>
            </a:r>
            <a:endParaRPr lang="fr-FR" dirty="0" smtClean="0">
              <a:effectLst/>
            </a:endParaRPr>
          </a:p>
          <a:p>
            <a:r>
              <a:rPr lang="fr-FR" dirty="0" smtClean="0"/>
              <a:t>Ne </a:t>
            </a:r>
            <a:r>
              <a:rPr lang="fr-FR" dirty="0"/>
              <a:t>pas conserver le préfixe des tables </a:t>
            </a:r>
            <a:r>
              <a:rPr lang="fr-FR" dirty="0" err="1"/>
              <a:t>wp</a:t>
            </a:r>
            <a:r>
              <a:rPr lang="fr-FR" dirty="0"/>
              <a:t>_ qui facilite le piratage dès lors qu’on peut passer des requêtes SQL</a:t>
            </a:r>
            <a:endParaRPr lang="fr-FR" dirty="0" smtClean="0">
              <a:effectLst/>
            </a:endParaRP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6007606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Des liens de qualité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Univ-nantes.fr</a:t>
            </a:r>
          </a:p>
          <a:p>
            <a:r>
              <a:rPr lang="fr-FR" dirty="0" smtClean="0"/>
              <a:t>Cern.ch</a:t>
            </a:r>
          </a:p>
          <a:p>
            <a:r>
              <a:rPr lang="fr-FR" dirty="0" smtClean="0"/>
              <a:t>Alouette.fr</a:t>
            </a:r>
          </a:p>
          <a:p>
            <a:r>
              <a:rPr lang="fr-FR" dirty="0" smtClean="0"/>
              <a:t>Tf1.fr</a:t>
            </a:r>
            <a:endParaRPr lang="fr-FR" dirty="0"/>
          </a:p>
        </p:txBody>
      </p:sp>
      <p:pic>
        <p:nvPicPr>
          <p:cNvPr id="1026" name="Picture 2" descr="C:\wamp\www\oizeau\alouett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8" y="1628799"/>
            <a:ext cx="5204801" cy="43219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838060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Des liens sans qualité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fr-FR" dirty="0" smtClean="0"/>
              <a:t>Des personnes proposent leurs services pour faire du lien massif via </a:t>
            </a:r>
            <a:r>
              <a:rPr lang="fr-FR" dirty="0" err="1" smtClean="0"/>
              <a:t>Xrumer</a:t>
            </a:r>
            <a:r>
              <a:rPr lang="fr-FR" dirty="0" smtClean="0"/>
              <a:t> (5 €).</a:t>
            </a:r>
          </a:p>
          <a:p>
            <a:pPr marL="0" indent="0">
              <a:buNone/>
            </a:pPr>
            <a:r>
              <a:rPr lang="fr-FR" u="sng" dirty="0" smtClean="0">
                <a:hlinkClick r:id="rId2"/>
              </a:rPr>
              <a:t/>
            </a:r>
            <a:br>
              <a:rPr lang="fr-FR" u="sng" dirty="0" smtClean="0">
                <a:hlinkClick r:id="rId2"/>
              </a:rPr>
            </a:br>
            <a:r>
              <a:rPr lang="fr-FR" u="sng" dirty="0" smtClean="0">
                <a:hlinkClick r:id="rId2"/>
              </a:rPr>
              <a:t>http</a:t>
            </a:r>
            <a:r>
              <a:rPr lang="fr-FR" u="sng" dirty="0">
                <a:hlinkClick r:id="rId2"/>
              </a:rPr>
              <a:t>://fiverr.com/gigs/xrumer%20blast/#jls_tg=3</a:t>
            </a:r>
            <a:endParaRPr lang="fr-FR" dirty="0"/>
          </a:p>
          <a:p>
            <a:endParaRPr lang="fr-FR" dirty="0" smtClean="0"/>
          </a:p>
          <a:p>
            <a:pPr marL="0" indent="0">
              <a:buNone/>
            </a:pPr>
            <a:r>
              <a:rPr lang="fr-FR" dirty="0" smtClean="0"/>
              <a:t>=&gt; Le site a perdu 4 positions dès le lendemain car les liens sont postés sur des sites sur-spammés étrangers</a:t>
            </a: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0955979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Les mêmes liens que les autres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Suivi des </a:t>
            </a:r>
            <a:r>
              <a:rPr lang="fr-FR" dirty="0" err="1" smtClean="0"/>
              <a:t>backlinks</a:t>
            </a:r>
            <a:r>
              <a:rPr lang="fr-FR" dirty="0" smtClean="0"/>
              <a:t> via </a:t>
            </a:r>
            <a:r>
              <a:rPr lang="fr-FR" dirty="0" err="1" smtClean="0"/>
              <a:t>Majestic</a:t>
            </a:r>
            <a:endParaRPr lang="fr-FR" dirty="0" smtClean="0"/>
          </a:p>
          <a:p>
            <a:r>
              <a:rPr lang="fr-FR" dirty="0" smtClean="0"/>
              <a:t>Comparaison avec Fichier </a:t>
            </a:r>
            <a:r>
              <a:rPr lang="fr-FR" dirty="0" err="1" smtClean="0"/>
              <a:t>excel</a:t>
            </a:r>
            <a:r>
              <a:rPr lang="fr-FR" dirty="0" smtClean="0"/>
              <a:t> qui importe les liens de tous les sites</a:t>
            </a:r>
          </a:p>
          <a:p>
            <a:r>
              <a:rPr lang="fr-FR" dirty="0" smtClean="0"/>
              <a:t>Création manuel des liens</a:t>
            </a:r>
          </a:p>
          <a:p>
            <a:endParaRPr lang="fr-FR" dirty="0"/>
          </a:p>
          <a:p>
            <a:pPr marL="0" indent="0">
              <a:buNone/>
            </a:pPr>
            <a:r>
              <a:rPr lang="fr-FR" dirty="0" smtClean="0"/>
              <a:t>=&gt;Impact fort qui nous permet de conserver la tête du classement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696164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Spams</a:t>
            </a:r>
            <a:r>
              <a:rPr lang="fr-FR" dirty="0" smtClean="0"/>
              <a:t> de commentaires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Récupération de blog </a:t>
            </a:r>
            <a:r>
              <a:rPr lang="fr-FR" dirty="0" err="1" smtClean="0"/>
              <a:t>wordpress</a:t>
            </a:r>
            <a:r>
              <a:rPr lang="fr-FR" dirty="0" smtClean="0"/>
              <a:t> avec </a:t>
            </a:r>
            <a:r>
              <a:rPr lang="fr-FR" dirty="0" err="1" smtClean="0"/>
              <a:t>Scrapebox</a:t>
            </a:r>
            <a:endParaRPr lang="fr-FR" dirty="0" smtClean="0"/>
          </a:p>
          <a:p>
            <a:r>
              <a:rPr lang="fr-FR" dirty="0" smtClean="0"/>
              <a:t>Script de post automatique de commentaire sur les sites</a:t>
            </a:r>
          </a:p>
          <a:p>
            <a:endParaRPr lang="fr-FR" dirty="0"/>
          </a:p>
          <a:p>
            <a:r>
              <a:rPr lang="fr-FR" dirty="0" smtClean="0"/>
              <a:t>=&gt; Pas ou peu d’impact (liens en </a:t>
            </a:r>
            <a:r>
              <a:rPr lang="fr-FR" dirty="0" err="1" smtClean="0"/>
              <a:t>nofollow</a:t>
            </a:r>
            <a:r>
              <a:rPr lang="fr-FR" dirty="0" smtClean="0"/>
              <a:t>)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69813758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Spams</a:t>
            </a:r>
            <a:r>
              <a:rPr lang="fr-FR" dirty="0" smtClean="0"/>
              <a:t> de vote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340768"/>
            <a:ext cx="4114800" cy="5040560"/>
          </a:xfrm>
        </p:spPr>
        <p:txBody>
          <a:bodyPr>
            <a:normAutofit lnSpcReduction="10000"/>
          </a:bodyPr>
          <a:lstStyle/>
          <a:p>
            <a:r>
              <a:rPr lang="fr-FR" dirty="0" smtClean="0"/>
              <a:t>Le plugin utilisé par </a:t>
            </a:r>
            <a:r>
              <a:rPr lang="fr-FR" dirty="0" err="1" smtClean="0"/>
              <a:t>Emy</a:t>
            </a:r>
            <a:r>
              <a:rPr lang="fr-FR" dirty="0" smtClean="0"/>
              <a:t> La Framboise ne vérifie pas </a:t>
            </a:r>
            <a:r>
              <a:rPr lang="fr-FR" dirty="0" err="1" smtClean="0"/>
              <a:t>l’ip</a:t>
            </a:r>
            <a:r>
              <a:rPr lang="fr-FR" dirty="0" smtClean="0"/>
              <a:t>, par conséquent il est possible de truquer les votes en envoyant plein de requêtes avec une note négative.</a:t>
            </a:r>
          </a:p>
          <a:p>
            <a:pPr marL="0" indent="0">
              <a:buNone/>
            </a:pPr>
            <a:r>
              <a:rPr lang="fr-FR" dirty="0" smtClean="0"/>
              <a:t>=&gt; Impact fort (+ site qui tombe)</a:t>
            </a:r>
            <a:endParaRPr lang="fr-FR" dirty="0"/>
          </a:p>
        </p:txBody>
      </p:sp>
      <p:pic>
        <p:nvPicPr>
          <p:cNvPr id="1026" name="Picture 2" descr="C:\wamp\www\oizeau\emy_recette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1700808"/>
            <a:ext cx="3612461" cy="42098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8168507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/>
              <a:t>Duplication de contenu automatique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fr-FR" dirty="0" smtClean="0"/>
              <a:t>Duplication des articles à partir du flux RSS.</a:t>
            </a:r>
          </a:p>
          <a:p>
            <a:r>
              <a:rPr lang="fr-FR" dirty="0" smtClean="0"/>
              <a:t>Publication automatique sur </a:t>
            </a:r>
            <a:r>
              <a:rPr lang="fr-FR" dirty="0" err="1" smtClean="0"/>
              <a:t>Twitter</a:t>
            </a:r>
            <a:r>
              <a:rPr lang="fr-FR" dirty="0" smtClean="0"/>
              <a:t>.</a:t>
            </a:r>
          </a:p>
          <a:p>
            <a:endParaRPr lang="fr-FR" dirty="0"/>
          </a:p>
          <a:p>
            <a:pPr marL="0" indent="0">
              <a:buNone/>
            </a:pPr>
            <a:r>
              <a:rPr lang="fr-FR" dirty="0" smtClean="0"/>
              <a:t>=&gt; Fonctionne très bien dès lors qu’on devient référent pour Google. </a:t>
            </a:r>
          </a:p>
          <a:p>
            <a:pPr marL="0" indent="0">
              <a:buNone/>
            </a:pPr>
            <a:r>
              <a:rPr lang="fr-FR" dirty="0" smtClean="0"/>
              <a:t>=&gt;Les dénonciations n’ont quasiment pas d’impact.</a:t>
            </a:r>
          </a:p>
          <a:p>
            <a:pPr marL="0" indent="0">
              <a:buNone/>
            </a:pPr>
            <a:endParaRPr lang="fr-FR" dirty="0" smtClean="0"/>
          </a:p>
          <a:p>
            <a:pPr marL="0" indent="0">
              <a:buNone/>
            </a:pPr>
            <a:r>
              <a:rPr lang="fr-FR" dirty="0" smtClean="0"/>
              <a:t>Comment s’en prémunir ?</a:t>
            </a:r>
          </a:p>
          <a:p>
            <a:r>
              <a:rPr lang="fr-FR" dirty="0" smtClean="0"/>
              <a:t>Possibilité de bloquer le flux pour une IP donnée </a:t>
            </a:r>
          </a:p>
          <a:p>
            <a:r>
              <a:rPr lang="fr-FR" dirty="0" smtClean="0"/>
              <a:t>Lui donner du contenu pourri qui serait ainsi automatiquement copié sur le site.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76730922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/>
              <a:t>Génération de contenu automatique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Génération de recettes avec micro données</a:t>
            </a:r>
          </a:p>
          <a:p>
            <a:r>
              <a:rPr lang="fr-FR" dirty="0" smtClean="0"/>
              <a:t>Génération d’évènements avec micro données</a:t>
            </a:r>
          </a:p>
          <a:p>
            <a:pPr marL="0" indent="0">
              <a:buNone/>
            </a:pPr>
            <a:r>
              <a:rPr lang="fr-FR" dirty="0" smtClean="0"/>
              <a:t>=&gt; Pas ou peu d’impact</a:t>
            </a:r>
            <a:endParaRPr lang="fr-FR" dirty="0"/>
          </a:p>
        </p:txBody>
      </p:sp>
      <p:pic>
        <p:nvPicPr>
          <p:cNvPr id="2051" name="Picture 3" descr="C:\wamp\www\oizeau\even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3068960"/>
            <a:ext cx="3081363" cy="31377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3789040"/>
            <a:ext cx="3378894" cy="230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8923163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976</TotalTime>
  <Words>695</Words>
  <Application>Microsoft Office PowerPoint</Application>
  <PresentationFormat>Affichage à l'écran (4:3)</PresentationFormat>
  <Paragraphs>96</Paragraphs>
  <Slides>20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20</vt:i4>
      </vt:variant>
    </vt:vector>
  </HeadingPairs>
  <TitlesOfParts>
    <vt:vector size="21" baseType="lpstr">
      <vt:lpstr>Thème Office</vt:lpstr>
      <vt:lpstr>Univ-Rezé</vt:lpstr>
      <vt:lpstr>Nom de domaine équivoque</vt:lpstr>
      <vt:lpstr>Des liens de qualité</vt:lpstr>
      <vt:lpstr>Des liens sans qualité</vt:lpstr>
      <vt:lpstr>Les mêmes liens que les autres</vt:lpstr>
      <vt:lpstr>Spams de commentaires</vt:lpstr>
      <vt:lpstr>Spams de vote</vt:lpstr>
      <vt:lpstr>Duplication de contenu automatique</vt:lpstr>
      <vt:lpstr>Génération de contenu automatique</vt:lpstr>
      <vt:lpstr>Génération de contenu de qualité</vt:lpstr>
      <vt:lpstr>Les réseaux sociaux</vt:lpstr>
      <vt:lpstr>Les réseaux sociaux</vt:lpstr>
      <vt:lpstr>Youtube</vt:lpstr>
      <vt:lpstr>Google Images</vt:lpstr>
      <vt:lpstr>Google Local/Places</vt:lpstr>
      <vt:lpstr>Dénoncer les sites médiocres</vt:lpstr>
      <vt:lpstr>L’attaque aux Gravatars</vt:lpstr>
      <vt:lpstr>L’attaque par Faux Mail</vt:lpstr>
      <vt:lpstr>Les CMS Open Source</vt:lpstr>
      <vt:lpstr>Comment protéger Wordpress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Univ-Rezé</dc:title>
  <dc:creator>Yohann Nizon</dc:creator>
  <cp:lastModifiedBy>Yohann Nizon</cp:lastModifiedBy>
  <cp:revision>28</cp:revision>
  <dcterms:created xsi:type="dcterms:W3CDTF">2013-09-17T06:42:06Z</dcterms:created>
  <dcterms:modified xsi:type="dcterms:W3CDTF">2013-10-17T06:44:15Z</dcterms:modified>
</cp:coreProperties>
</file>